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4" r:id="rId1"/>
  </p:sldMasterIdLst>
  <p:sldIdLst>
    <p:sldId id="256" r:id="rId2"/>
    <p:sldId id="269" r:id="rId3"/>
    <p:sldId id="274" r:id="rId4"/>
    <p:sldId id="266" r:id="rId5"/>
    <p:sldId id="267" r:id="rId6"/>
    <p:sldId id="271" r:id="rId7"/>
    <p:sldId id="270" r:id="rId8"/>
    <p:sldId id="257" r:id="rId9"/>
    <p:sldId id="265" r:id="rId10"/>
    <p:sldId id="264" r:id="rId11"/>
    <p:sldId id="259" r:id="rId12"/>
    <p:sldId id="258" r:id="rId13"/>
    <p:sldId id="263" r:id="rId14"/>
    <p:sldId id="260" r:id="rId15"/>
    <p:sldId id="261" r:id="rId16"/>
    <p:sldId id="268" r:id="rId17"/>
    <p:sldId id="262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909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9276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625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66651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22754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236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0833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47387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5464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01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636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6576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13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9258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7917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5584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5943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9683926-1523-4831-865E-681884D9A6F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24DFE-6A56-476E-8DD8-17B262836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4377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  <p:sldLayoutId id="2147483808" r:id="rId14"/>
    <p:sldLayoutId id="2147483809" r:id="rId15"/>
    <p:sldLayoutId id="2147483810" r:id="rId16"/>
    <p:sldLayoutId id="214748381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9B64273-93FF-4E97-BA1D-95F98B515C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1055" y="3794760"/>
            <a:ext cx="7488937" cy="1700784"/>
          </a:xfrm>
        </p:spPr>
        <p:txBody>
          <a:bodyPr>
            <a:norm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Presented by:-</a:t>
            </a:r>
          </a:p>
          <a:p>
            <a:pPr algn="ctr"/>
            <a:r>
              <a:rPr lang="en-US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Aniket</a:t>
            </a: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Analyst Trainee(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Capgemini</a:t>
            </a:r>
            <a:r>
              <a:rPr lang="en-US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2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6" t="36274" r="11497" b="32710"/>
          <a:stretch/>
        </p:blipFill>
        <p:spPr>
          <a:xfrm>
            <a:off x="1737360" y="724028"/>
            <a:ext cx="7342632" cy="24763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87393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9367F7-193E-4E48-B750-B8B227287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997" y="336884"/>
            <a:ext cx="8596668" cy="720436"/>
          </a:xfrm>
        </p:spPr>
        <p:txBody>
          <a:bodyPr/>
          <a:lstStyle/>
          <a:p>
            <a:r>
              <a:rPr lang="en-US" u="sng" dirty="0"/>
              <a:t>Login Page:</a:t>
            </a:r>
            <a:endParaRPr lang="en-IN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80" r="1318" b="5735"/>
          <a:stretch/>
        </p:blipFill>
        <p:spPr>
          <a:xfrm>
            <a:off x="677334" y="1395663"/>
            <a:ext cx="10985277" cy="5221705"/>
          </a:xfrm>
        </p:spPr>
      </p:pic>
    </p:spTree>
    <p:extLst>
      <p:ext uri="{BB962C8B-B14F-4D97-AF65-F5344CB8AC3E}">
        <p14:creationId xmlns:p14="http://schemas.microsoft.com/office/powerpoint/2010/main" val="3309532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435892-C404-4E66-965A-4AB0B66BC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65018"/>
          </a:xfrm>
        </p:spPr>
        <p:txBody>
          <a:bodyPr/>
          <a:lstStyle/>
          <a:p>
            <a:r>
              <a:rPr lang="en-US" u="sng" dirty="0" smtClean="0"/>
              <a:t>Registration/Signup Page:-</a:t>
            </a:r>
            <a:endParaRPr lang="en-IN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64" r="1936" b="5545"/>
          <a:stretch/>
        </p:blipFill>
        <p:spPr>
          <a:xfrm>
            <a:off x="677334" y="1403684"/>
            <a:ext cx="10672455" cy="5189621"/>
          </a:xfrm>
        </p:spPr>
      </p:pic>
    </p:spTree>
    <p:extLst>
      <p:ext uri="{BB962C8B-B14F-4D97-AF65-F5344CB8AC3E}">
        <p14:creationId xmlns:p14="http://schemas.microsoft.com/office/powerpoint/2010/main" val="965598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848886-7E92-4348-9EFE-EE181CC9E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8909"/>
          </a:xfrm>
        </p:spPr>
        <p:txBody>
          <a:bodyPr/>
          <a:lstStyle/>
          <a:p>
            <a:r>
              <a:rPr lang="en-US" u="sng" dirty="0" smtClean="0"/>
              <a:t>Product Details Page:-</a:t>
            </a:r>
            <a:endParaRPr lang="en-IN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53" r="3038" b="6691"/>
          <a:stretch/>
        </p:blipFill>
        <p:spPr>
          <a:xfrm>
            <a:off x="677334" y="1515980"/>
            <a:ext cx="10347158" cy="4852736"/>
          </a:xfrm>
        </p:spPr>
      </p:pic>
    </p:spTree>
    <p:extLst>
      <p:ext uri="{BB962C8B-B14F-4D97-AF65-F5344CB8AC3E}">
        <p14:creationId xmlns:p14="http://schemas.microsoft.com/office/powerpoint/2010/main" val="2317261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FADC65-2953-440E-918F-38ECE0C8F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4255"/>
          </a:xfrm>
        </p:spPr>
        <p:txBody>
          <a:bodyPr/>
          <a:lstStyle/>
          <a:p>
            <a:r>
              <a:rPr lang="en-US" u="sng" dirty="0" smtClean="0"/>
              <a:t>Add to cart Page:-</a:t>
            </a:r>
            <a:endParaRPr lang="en-IN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" t="12257" r="1055" b="8210"/>
          <a:stretch/>
        </p:blipFill>
        <p:spPr>
          <a:xfrm>
            <a:off x="762001" y="1507958"/>
            <a:ext cx="10523620" cy="5165557"/>
          </a:xfrm>
        </p:spPr>
      </p:pic>
    </p:spTree>
    <p:extLst>
      <p:ext uri="{BB962C8B-B14F-4D97-AF65-F5344CB8AC3E}">
        <p14:creationId xmlns:p14="http://schemas.microsoft.com/office/powerpoint/2010/main" val="506456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C00D7D-3435-404E-B807-B3F418BAA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14608"/>
          </a:xfrm>
        </p:spPr>
        <p:txBody>
          <a:bodyPr/>
          <a:lstStyle/>
          <a:p>
            <a:r>
              <a:rPr lang="en-US" u="sng" dirty="0" smtClean="0"/>
              <a:t>User Profile Page:-</a:t>
            </a:r>
            <a:endParaRPr lang="en-IN" u="sng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62" b="6500"/>
          <a:stretch/>
        </p:blipFill>
        <p:spPr>
          <a:xfrm>
            <a:off x="713874" y="1331495"/>
            <a:ext cx="10812379" cy="5117431"/>
          </a:xfrm>
        </p:spPr>
      </p:pic>
    </p:spTree>
    <p:extLst>
      <p:ext uri="{BB962C8B-B14F-4D97-AF65-F5344CB8AC3E}">
        <p14:creationId xmlns:p14="http://schemas.microsoft.com/office/powerpoint/2010/main" val="2170003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FF97C5-8063-43B1-AE0F-3ABCE9F24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2727"/>
          </a:xfrm>
        </p:spPr>
        <p:txBody>
          <a:bodyPr/>
          <a:lstStyle/>
          <a:p>
            <a:r>
              <a:rPr lang="en-US" u="sng" dirty="0" smtClean="0"/>
              <a:t>Order Details Page:-</a:t>
            </a:r>
            <a:endParaRPr lang="en-IN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80" r="1102" b="5927"/>
          <a:stretch/>
        </p:blipFill>
        <p:spPr>
          <a:xfrm>
            <a:off x="745958" y="1564105"/>
            <a:ext cx="10876547" cy="5101389"/>
          </a:xfrm>
        </p:spPr>
      </p:pic>
    </p:spTree>
    <p:extLst>
      <p:ext uri="{BB962C8B-B14F-4D97-AF65-F5344CB8AC3E}">
        <p14:creationId xmlns:p14="http://schemas.microsoft.com/office/powerpoint/2010/main" val="4368062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189DC5-8B4B-428D-B607-56653993A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2727"/>
          </a:xfrm>
        </p:spPr>
        <p:txBody>
          <a:bodyPr/>
          <a:lstStyle/>
          <a:p>
            <a:r>
              <a:rPr lang="en-US" u="sng" dirty="0" smtClean="0"/>
              <a:t>Order Page:-</a:t>
            </a:r>
            <a:endParaRPr lang="en-IN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56" r="656" b="5305"/>
          <a:stretch/>
        </p:blipFill>
        <p:spPr>
          <a:xfrm>
            <a:off x="778042" y="1532021"/>
            <a:ext cx="10186737" cy="5045241"/>
          </a:xfrm>
        </p:spPr>
      </p:pic>
    </p:spTree>
    <p:extLst>
      <p:ext uri="{BB962C8B-B14F-4D97-AF65-F5344CB8AC3E}">
        <p14:creationId xmlns:p14="http://schemas.microsoft.com/office/powerpoint/2010/main" val="1779372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43976A-12AD-4B07-AA22-C859FA41A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3491"/>
          </a:xfrm>
        </p:spPr>
        <p:txBody>
          <a:bodyPr/>
          <a:lstStyle/>
          <a:p>
            <a:r>
              <a:rPr lang="en-US" u="sng" dirty="0" smtClean="0"/>
              <a:t>Merchant Home Page:-</a:t>
            </a:r>
            <a:endParaRPr lang="en-IN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5" r="1641" b="4970"/>
          <a:stretch/>
        </p:blipFill>
        <p:spPr>
          <a:xfrm>
            <a:off x="762001" y="1556084"/>
            <a:ext cx="10756232" cy="5013157"/>
          </a:xfrm>
        </p:spPr>
      </p:pic>
    </p:spTree>
    <p:extLst>
      <p:ext uri="{BB962C8B-B14F-4D97-AF65-F5344CB8AC3E}">
        <p14:creationId xmlns:p14="http://schemas.microsoft.com/office/powerpoint/2010/main" val="3725421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22" y="340423"/>
            <a:ext cx="9404723" cy="854714"/>
          </a:xfrm>
        </p:spPr>
        <p:txBody>
          <a:bodyPr/>
          <a:lstStyle/>
          <a:p>
            <a:r>
              <a:rPr lang="en-US" dirty="0" smtClean="0"/>
              <a:t>Add Product Page:-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5" r="1534" b="5926"/>
          <a:stretch/>
        </p:blipFill>
        <p:spPr>
          <a:xfrm>
            <a:off x="585536" y="1195137"/>
            <a:ext cx="10050379" cy="5342021"/>
          </a:xfrm>
        </p:spPr>
      </p:pic>
    </p:spTree>
    <p:extLst>
      <p:ext uri="{BB962C8B-B14F-4D97-AF65-F5344CB8AC3E}">
        <p14:creationId xmlns:p14="http://schemas.microsoft.com/office/powerpoint/2010/main" val="3331796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3311" y="2578297"/>
            <a:ext cx="9404723" cy="1488377"/>
          </a:xfrm>
        </p:spPr>
        <p:txBody>
          <a:bodyPr/>
          <a:lstStyle/>
          <a:p>
            <a:pPr algn="ctr"/>
            <a:r>
              <a:rPr lang="en-US" sz="7200" b="1" dirty="0" smtClean="0"/>
              <a:t>Thank You </a:t>
            </a:r>
            <a:endParaRPr lang="en-IN" sz="7200" b="1" dirty="0"/>
          </a:p>
        </p:txBody>
      </p:sp>
    </p:spTree>
    <p:extLst>
      <p:ext uri="{BB962C8B-B14F-4D97-AF65-F5344CB8AC3E}">
        <p14:creationId xmlns:p14="http://schemas.microsoft.com/office/powerpoint/2010/main" val="2315296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B737F-E199-4E61-B3CC-A3DFF6BB4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65" y="168442"/>
            <a:ext cx="8596668" cy="683491"/>
          </a:xfrm>
        </p:spPr>
        <p:txBody>
          <a:bodyPr/>
          <a:lstStyle/>
          <a:p>
            <a:r>
              <a:rPr lang="en-US" u="sng" dirty="0" smtClean="0"/>
              <a:t>Internship Certificate</a:t>
            </a:r>
            <a:r>
              <a:rPr lang="en-US" u="sng" dirty="0" smtClean="0"/>
              <a:t>:</a:t>
            </a:r>
            <a:endParaRPr lang="en-IN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398" t="17475" r="32395" b="10616"/>
          <a:stretch/>
        </p:blipFill>
        <p:spPr>
          <a:xfrm>
            <a:off x="525217" y="980269"/>
            <a:ext cx="7728445" cy="566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40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9"/>
            <a:ext cx="9404723" cy="854714"/>
          </a:xfrm>
        </p:spPr>
        <p:txBody>
          <a:bodyPr/>
          <a:lstStyle/>
          <a:p>
            <a:pPr algn="ctr"/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E-Shopping Zone </a:t>
            </a:r>
            <a:endParaRPr lang="en-IN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104900" y="1308100"/>
            <a:ext cx="10140950" cy="4940300"/>
          </a:xfrm>
        </p:spPr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The name of my Web Application is E-Shopping Zone.</a:t>
            </a:r>
          </a:p>
          <a:p>
            <a:r>
              <a:rPr lang="en-US" sz="2400" dirty="0" smtClean="0"/>
              <a:t>E-Shopping Zone is an E-Commerce Web Application.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endParaRPr lang="en-US" sz="2400" dirty="0" smtClean="0"/>
          </a:p>
          <a:p>
            <a:pPr marL="0" indent="0">
              <a:buNone/>
            </a:pPr>
            <a:endParaRPr lang="en-IN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148" y="3371490"/>
            <a:ext cx="5753819" cy="287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228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0FD8C9-EAC3-4376-8151-0EDDAAEC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0436"/>
          </a:xfrm>
        </p:spPr>
        <p:txBody>
          <a:bodyPr/>
          <a:lstStyle/>
          <a:p>
            <a:r>
              <a:rPr lang="en-US" u="sng" dirty="0"/>
              <a:t>Technologies </a:t>
            </a:r>
            <a:r>
              <a:rPr lang="en-US" u="sng" dirty="0" smtClean="0"/>
              <a:t>Used: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AFFC3E2-646F-4DC7-A643-67ACDAA5E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88655"/>
            <a:ext cx="8596668" cy="4452707"/>
          </a:xfrm>
        </p:spPr>
        <p:txBody>
          <a:bodyPr>
            <a:normAutofit/>
          </a:bodyPr>
          <a:lstStyle/>
          <a:p>
            <a:r>
              <a:rPr lang="en-US" sz="2800" b="1" dirty="0"/>
              <a:t>Backend :  </a:t>
            </a:r>
            <a:r>
              <a:rPr lang="en-US" sz="2800" dirty="0"/>
              <a:t> </a:t>
            </a:r>
            <a:r>
              <a:rPr lang="en-US" dirty="0"/>
              <a:t>1. Spring boot micro service</a:t>
            </a:r>
          </a:p>
          <a:p>
            <a:pPr marL="0" indent="0">
              <a:buNone/>
            </a:pPr>
            <a:r>
              <a:rPr lang="en-US" dirty="0"/>
              <a:t>                              </a:t>
            </a:r>
            <a:r>
              <a:rPr lang="en-US" dirty="0" smtClean="0"/>
              <a:t>     </a:t>
            </a:r>
            <a:r>
              <a:rPr lang="en-US" dirty="0"/>
              <a:t>2. Eureka Server </a:t>
            </a:r>
          </a:p>
          <a:p>
            <a:pPr marL="0" indent="0">
              <a:buNone/>
            </a:pPr>
            <a:r>
              <a:rPr lang="en-US" dirty="0"/>
              <a:t>                            </a:t>
            </a:r>
            <a:r>
              <a:rPr lang="en-US" dirty="0" smtClean="0"/>
              <a:t>       </a:t>
            </a:r>
            <a:r>
              <a:rPr lang="en-US" dirty="0"/>
              <a:t>3. Spring Cloud API Gateway </a:t>
            </a:r>
          </a:p>
          <a:p>
            <a:pPr marL="0" indent="0">
              <a:buNone/>
            </a:pPr>
            <a:r>
              <a:rPr lang="en-US" dirty="0"/>
              <a:t>                              </a:t>
            </a:r>
            <a:r>
              <a:rPr lang="en-US" dirty="0" smtClean="0"/>
              <a:t>     </a:t>
            </a:r>
            <a:r>
              <a:rPr lang="en-US" dirty="0"/>
              <a:t>4. Swagger </a:t>
            </a:r>
          </a:p>
          <a:p>
            <a:pPr marL="0" indent="0">
              <a:buNone/>
            </a:pPr>
            <a:r>
              <a:rPr lang="en-US" dirty="0"/>
              <a:t>                             </a:t>
            </a:r>
            <a:r>
              <a:rPr lang="en-US" dirty="0" smtClean="0"/>
              <a:t>      </a:t>
            </a:r>
            <a:r>
              <a:rPr lang="en-US" dirty="0"/>
              <a:t>5. Mongo DB    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2800" b="1" dirty="0"/>
              <a:t>Frontend :</a:t>
            </a:r>
            <a:r>
              <a:rPr lang="en-US" dirty="0"/>
              <a:t>    1.  Angular</a:t>
            </a:r>
          </a:p>
          <a:p>
            <a:pPr marL="0" indent="0">
              <a:buNone/>
            </a:pPr>
            <a:r>
              <a:rPr lang="en-US" dirty="0"/>
              <a:t>                                 2. Bootstrap                </a:t>
            </a:r>
            <a:endParaRPr lang="en-IN" dirty="0"/>
          </a:p>
          <a:p>
            <a:pPr marL="0" indent="0">
              <a:buNone/>
            </a:pPr>
            <a:endParaRPr lang="en-IN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85757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2"/>
          <p:cNvSpPr txBox="1">
            <a:spLocks/>
          </p:cNvSpPr>
          <p:nvPr/>
        </p:nvSpPr>
        <p:spPr>
          <a:xfrm>
            <a:off x="524244" y="403170"/>
            <a:ext cx="10741325" cy="59181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sz="3600" b="1" u="sng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There are two role in this Web Application </a:t>
            </a: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–</a:t>
            </a:r>
          </a:p>
          <a:p>
            <a:pPr marL="0" indent="0">
              <a:buFont typeface="Wingdings 3" charset="2"/>
              <a:buNone/>
            </a:pPr>
            <a:endParaRPr lang="en-US" sz="36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0" indent="0">
              <a:buFont typeface="Wingdings 3" charset="2"/>
              <a:buNone/>
            </a:pPr>
            <a:endParaRPr lang="en-US" sz="36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0" indent="0">
              <a:buFont typeface="Wingdings 3" charset="2"/>
              <a:buNone/>
            </a:pPr>
            <a:endParaRPr lang="en-US" sz="36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0" indent="0">
              <a:buFont typeface="Wingdings 3" charset="2"/>
              <a:buNone/>
            </a:pPr>
            <a:endParaRPr lang="en-US" sz="36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0" indent="0">
              <a:buFont typeface="Wingdings 3" charset="2"/>
              <a:buNone/>
            </a:pPr>
            <a:endParaRPr lang="en-US" sz="36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0" indent="0">
              <a:buFont typeface="Wingdings 3" charset="2"/>
              <a:buNone/>
            </a:pPr>
            <a:endParaRPr lang="en-US" sz="36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0" indent="0">
              <a:buFont typeface="Wingdings 3" charset="2"/>
              <a:buNone/>
            </a:pPr>
            <a:endParaRPr lang="en-US" sz="36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0" indent="0">
              <a:buFont typeface="Wingdings 3" charset="2"/>
              <a:buNone/>
            </a:pPr>
            <a:endParaRPr lang="en-US" sz="36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0" indent="0">
              <a:buFont typeface="Wingdings 3" charset="2"/>
              <a:buNone/>
            </a:pPr>
            <a:endParaRPr lang="en-IN" sz="36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marL="0" indent="0">
              <a:buFont typeface="Wingdings 3" charset="2"/>
              <a:buNone/>
            </a:pPr>
            <a:endParaRPr lang="en-US" dirty="0" smtClean="0"/>
          </a:p>
          <a:p>
            <a:pPr marL="0" indent="0">
              <a:buFont typeface="Wingdings 3" charset="2"/>
              <a:buNone/>
            </a:pPr>
            <a:endParaRPr lang="en-IN" dirty="0"/>
          </a:p>
        </p:txBody>
      </p:sp>
      <p:sp>
        <p:nvSpPr>
          <p:cNvPr id="23" name="Rounded Rectangle 22"/>
          <p:cNvSpPr/>
          <p:nvPr/>
        </p:nvSpPr>
        <p:spPr>
          <a:xfrm>
            <a:off x="1613134" y="2997018"/>
            <a:ext cx="2260121" cy="5175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1.Merchant</a:t>
            </a:r>
            <a:endParaRPr lang="en-IN" dirty="0"/>
          </a:p>
        </p:txBody>
      </p:sp>
      <p:sp>
        <p:nvSpPr>
          <p:cNvPr id="24" name="Rounded Rectangle 23"/>
          <p:cNvSpPr/>
          <p:nvPr/>
        </p:nvSpPr>
        <p:spPr>
          <a:xfrm>
            <a:off x="7832784" y="2952727"/>
            <a:ext cx="2320507" cy="53029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2.Customer</a:t>
            </a:r>
            <a:endParaRPr lang="en-IN" dirty="0"/>
          </a:p>
        </p:txBody>
      </p:sp>
      <p:sp>
        <p:nvSpPr>
          <p:cNvPr id="25" name="Round Diagonal Corner Rectangle 24"/>
          <p:cNvSpPr/>
          <p:nvPr/>
        </p:nvSpPr>
        <p:spPr>
          <a:xfrm>
            <a:off x="5073763" y="3279750"/>
            <a:ext cx="1431985" cy="414068"/>
          </a:xfrm>
          <a:prstGeom prst="round2Diag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Add Prod</a:t>
            </a:r>
            <a:endParaRPr lang="en-IN" sz="1600" b="1" dirty="0"/>
          </a:p>
        </p:txBody>
      </p:sp>
      <p:sp>
        <p:nvSpPr>
          <p:cNvPr id="26" name="Round Diagonal Corner Rectangle 25"/>
          <p:cNvSpPr/>
          <p:nvPr/>
        </p:nvSpPr>
        <p:spPr>
          <a:xfrm>
            <a:off x="5065137" y="3897745"/>
            <a:ext cx="1431985" cy="414068"/>
          </a:xfrm>
          <a:prstGeom prst="round2Diag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Delete Prod</a:t>
            </a:r>
            <a:endParaRPr lang="en-IN" sz="1600" b="1" dirty="0"/>
          </a:p>
        </p:txBody>
      </p:sp>
      <p:sp>
        <p:nvSpPr>
          <p:cNvPr id="27" name="Round Diagonal Corner Rectangle 26"/>
          <p:cNvSpPr/>
          <p:nvPr/>
        </p:nvSpPr>
        <p:spPr>
          <a:xfrm>
            <a:off x="5065137" y="4522102"/>
            <a:ext cx="1431985" cy="414068"/>
          </a:xfrm>
          <a:prstGeom prst="round2Diag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Update Prod</a:t>
            </a:r>
            <a:endParaRPr lang="en-IN" sz="1400" b="1" dirty="0"/>
          </a:p>
        </p:txBody>
      </p:sp>
      <p:sp>
        <p:nvSpPr>
          <p:cNvPr id="28" name="Round Diagonal Corner Rectangle 27"/>
          <p:cNvSpPr/>
          <p:nvPr/>
        </p:nvSpPr>
        <p:spPr>
          <a:xfrm>
            <a:off x="5024519" y="1344383"/>
            <a:ext cx="1513219" cy="422243"/>
          </a:xfrm>
          <a:prstGeom prst="round2Diag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Login/Signup</a:t>
            </a:r>
            <a:endParaRPr lang="en-IN" sz="160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9" name="Round Diagonal Corner Rectangle 28"/>
          <p:cNvSpPr/>
          <p:nvPr/>
        </p:nvSpPr>
        <p:spPr>
          <a:xfrm>
            <a:off x="5065137" y="1998370"/>
            <a:ext cx="1431985" cy="414068"/>
          </a:xfrm>
          <a:prstGeom prst="round2Diag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r>
              <a:rPr lang="en-US" sz="1400" b="1" dirty="0" smtClean="0"/>
              <a:t>Add to Cart</a:t>
            </a:r>
            <a:endParaRPr lang="en-IN" sz="1400" b="1" dirty="0"/>
          </a:p>
        </p:txBody>
      </p:sp>
      <p:sp>
        <p:nvSpPr>
          <p:cNvPr id="30" name="Round Diagonal Corner Rectangle 29"/>
          <p:cNvSpPr/>
          <p:nvPr/>
        </p:nvSpPr>
        <p:spPr>
          <a:xfrm>
            <a:off x="5065137" y="2661756"/>
            <a:ext cx="1431985" cy="414068"/>
          </a:xfrm>
          <a:prstGeom prst="round2Diag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r>
              <a:rPr lang="en-US" sz="1600" b="1" dirty="0" smtClean="0"/>
              <a:t>Buy Prod</a:t>
            </a:r>
            <a:endParaRPr lang="en-IN" sz="1600" b="1" dirty="0"/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3873255" y="1766626"/>
            <a:ext cx="1151264" cy="1309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3" idx="3"/>
            <a:endCxn id="25" idx="2"/>
          </p:cNvCxnSpPr>
          <p:nvPr/>
        </p:nvCxnSpPr>
        <p:spPr>
          <a:xfrm>
            <a:off x="3873255" y="3255810"/>
            <a:ext cx="1200508" cy="230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26" idx="2"/>
          </p:cNvCxnSpPr>
          <p:nvPr/>
        </p:nvCxnSpPr>
        <p:spPr>
          <a:xfrm>
            <a:off x="3868942" y="3483026"/>
            <a:ext cx="1196195" cy="621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27" idx="2"/>
          </p:cNvCxnSpPr>
          <p:nvPr/>
        </p:nvCxnSpPr>
        <p:spPr>
          <a:xfrm>
            <a:off x="3746727" y="3514602"/>
            <a:ext cx="1318410" cy="1214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6537738" y="1606924"/>
            <a:ext cx="1295046" cy="1441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4" idx="1"/>
            <a:endCxn id="29" idx="0"/>
          </p:cNvCxnSpPr>
          <p:nvPr/>
        </p:nvCxnSpPr>
        <p:spPr>
          <a:xfrm flipH="1" flipV="1">
            <a:off x="6497122" y="2205404"/>
            <a:ext cx="1335662" cy="1012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30" idx="0"/>
          </p:cNvCxnSpPr>
          <p:nvPr/>
        </p:nvCxnSpPr>
        <p:spPr>
          <a:xfrm flipH="1" flipV="1">
            <a:off x="6497122" y="2868790"/>
            <a:ext cx="1335662" cy="563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6971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0440"/>
          </a:xfrm>
        </p:spPr>
        <p:txBody>
          <a:bodyPr/>
          <a:lstStyle/>
          <a:p>
            <a:r>
              <a:rPr lang="en-US" dirty="0" smtClean="0"/>
              <a:t>Architectural Diagram:-</a:t>
            </a:r>
            <a:endParaRPr lang="en-IN" dirty="0"/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83" y="1331495"/>
            <a:ext cx="10555705" cy="5350042"/>
          </a:xfrm>
        </p:spPr>
      </p:pic>
    </p:spTree>
    <p:extLst>
      <p:ext uri="{BB962C8B-B14F-4D97-AF65-F5344CB8AC3E}">
        <p14:creationId xmlns:p14="http://schemas.microsoft.com/office/powerpoint/2010/main" val="3337955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300" y="2530171"/>
            <a:ext cx="9404723" cy="1400530"/>
          </a:xfrm>
        </p:spPr>
        <p:txBody>
          <a:bodyPr/>
          <a:lstStyle/>
          <a:p>
            <a:r>
              <a:rPr lang="en-US" sz="7200" b="1" dirty="0" smtClean="0"/>
              <a:t>Project Overview:-</a:t>
            </a:r>
            <a:endParaRPr lang="en-IN" sz="7200" b="1" dirty="0"/>
          </a:p>
        </p:txBody>
      </p:sp>
    </p:spTree>
    <p:extLst>
      <p:ext uri="{BB962C8B-B14F-4D97-AF65-F5344CB8AC3E}">
        <p14:creationId xmlns:p14="http://schemas.microsoft.com/office/powerpoint/2010/main" val="4227965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60E584-101D-4FC3-9403-1F183FE38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7382"/>
          </a:xfrm>
        </p:spPr>
        <p:txBody>
          <a:bodyPr/>
          <a:lstStyle/>
          <a:p>
            <a:r>
              <a:rPr lang="en-US" u="sng" dirty="0">
                <a:solidFill>
                  <a:schemeClr val="tx1"/>
                </a:solidFill>
              </a:rPr>
              <a:t>Home Page:</a:t>
            </a:r>
            <a:endParaRPr lang="en-IN" u="sng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" t="13208" r="1211" b="5545"/>
          <a:stretch/>
        </p:blipFill>
        <p:spPr>
          <a:xfrm>
            <a:off x="753980" y="1507958"/>
            <a:ext cx="10411326" cy="4997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4843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FD4818-6A72-419E-9818-6D91037EE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4255"/>
          </a:xfrm>
        </p:spPr>
        <p:txBody>
          <a:bodyPr/>
          <a:lstStyle/>
          <a:p>
            <a:r>
              <a:rPr lang="en-US" u="sng" dirty="0" smtClean="0">
                <a:solidFill>
                  <a:schemeClr val="tx1"/>
                </a:solidFill>
              </a:rPr>
              <a:t>Dashboard Page:-</a:t>
            </a:r>
            <a:endParaRPr lang="en-IN" u="sng" dirty="0">
              <a:solidFill>
                <a:schemeClr val="tx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7" t="11948" r="1656" b="5126"/>
          <a:stretch/>
        </p:blipFill>
        <p:spPr>
          <a:xfrm>
            <a:off x="677333" y="1527047"/>
            <a:ext cx="10993299" cy="49539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33454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143</TotalTime>
  <Words>145</Words>
  <Application>Microsoft Office PowerPoint</Application>
  <PresentationFormat>Widescreen</PresentationFormat>
  <Paragraphs>51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Wingdings 3</vt:lpstr>
      <vt:lpstr>Ion</vt:lpstr>
      <vt:lpstr>PowerPoint Presentation</vt:lpstr>
      <vt:lpstr>Internship Certificate:</vt:lpstr>
      <vt:lpstr>E-Shopping Zone </vt:lpstr>
      <vt:lpstr>Technologies Used:</vt:lpstr>
      <vt:lpstr>PowerPoint Presentation</vt:lpstr>
      <vt:lpstr>Architectural Diagram:-</vt:lpstr>
      <vt:lpstr>Project Overview:-</vt:lpstr>
      <vt:lpstr>Home Page:</vt:lpstr>
      <vt:lpstr>Dashboard Page:-</vt:lpstr>
      <vt:lpstr>Login Page:</vt:lpstr>
      <vt:lpstr>Registration/Signup Page:-</vt:lpstr>
      <vt:lpstr>Product Details Page:-</vt:lpstr>
      <vt:lpstr>Add to cart Page:-</vt:lpstr>
      <vt:lpstr>User Profile Page:-</vt:lpstr>
      <vt:lpstr>Order Details Page:-</vt:lpstr>
      <vt:lpstr>Order Page:-</vt:lpstr>
      <vt:lpstr>Merchant Home Page:-</vt:lpstr>
      <vt:lpstr>Add Product Page:-</vt:lpstr>
      <vt:lpstr>Thank You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ECE-501</dc:title>
  <dc:creator>U.K. Kamalesh</dc:creator>
  <cp:lastModifiedBy>MyPc</cp:lastModifiedBy>
  <cp:revision>19</cp:revision>
  <dcterms:created xsi:type="dcterms:W3CDTF">2022-06-04T03:56:00Z</dcterms:created>
  <dcterms:modified xsi:type="dcterms:W3CDTF">2022-06-17T20:32:04Z</dcterms:modified>
</cp:coreProperties>
</file>

<file path=docProps/thumbnail.jpeg>
</file>